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5" r:id="rId4"/>
    <p:sldId id="264" r:id="rId5"/>
    <p:sldId id="266" r:id="rId6"/>
    <p:sldId id="267" r:id="rId7"/>
    <p:sldId id="258" r:id="rId8"/>
    <p:sldId id="259" r:id="rId9"/>
    <p:sldId id="260" r:id="rId10"/>
    <p:sldId id="261" r:id="rId11"/>
    <p:sldId id="262" r:id="rId12"/>
    <p:sldId id="273" r:id="rId13"/>
    <p:sldId id="274" r:id="rId14"/>
    <p:sldId id="263" r:id="rId15"/>
    <p:sldId id="268" r:id="rId16"/>
    <p:sldId id="269" r:id="rId17"/>
    <p:sldId id="270" r:id="rId18"/>
    <p:sldId id="271" r:id="rId19"/>
    <p:sldId id="272" r:id="rId20"/>
    <p:sldId id="275" r:id="rId21"/>
    <p:sldId id="276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5" autoAdjust="0"/>
    <p:restoredTop sz="94660"/>
  </p:normalViewPr>
  <p:slideViewPr>
    <p:cSldViewPr snapToGrid="0">
      <p:cViewPr varScale="1">
        <p:scale>
          <a:sx n="90" d="100"/>
          <a:sy n="90" d="100"/>
        </p:scale>
        <p:origin x="84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63BAB6-F57E-4E3D-9799-AF3144EA0519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8ABE2D-D8A5-4F32-A3BC-3DE7E6AC3C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655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13FC9E-A55B-C7B0-7562-ED88BA27C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90DB08-4331-C72E-E94C-F22981ABC0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046664-DFD2-8E45-09E8-C5091EB6D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C015-343F-48C1-9740-49BEC8353324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776810-AC5C-C1DC-922E-E6B2D891E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208A3B-8B9B-6355-13BF-7C82DEB98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AB815-8A1E-449E-A8EC-1DEEA1B7E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972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BEA9DB-02E8-B60E-9E04-91B49DA71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7AD3B9-2C1E-04AB-EE8E-B3736C3767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64E8E1-1377-E81A-512E-F309F368F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C015-343F-48C1-9740-49BEC8353324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2B8144-D94C-1AE0-75B3-E273BF7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D001BF-37FB-5276-22EF-F4D3F31D9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AB815-8A1E-449E-A8EC-1DEEA1B7E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242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F4AB90D-0453-0E1B-A818-8E319AEAD3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5C9401-78CF-50AF-810E-3E658189C6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194FF1-8329-EFEA-13B9-99BA77EF9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C015-343F-48C1-9740-49BEC8353324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52CA68-F347-A2CB-CA90-31831127F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C50510-10A1-14DC-4118-25BE9D368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AB815-8A1E-449E-A8EC-1DEEA1B7E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54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8EE76-1611-1086-8CAF-5942B84B8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2F39D1-517F-F678-2AEC-EBD9EFD81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9995E0-6523-489C-3595-6DBBDA521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C015-343F-48C1-9740-49BEC8353324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D90D69-3B3E-23E3-F44C-04FFDF716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BE24DD-3509-5ADE-95AE-BA186B5DD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AB815-8A1E-449E-A8EC-1DEEA1B7E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103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5B6F64-C161-A9CE-29D8-04A26055B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B1A725-4561-8418-C8BD-48EF9D8EE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2E8044-24EB-F815-2F4A-03067CB93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C015-343F-48C1-9740-49BEC8353324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1FAC2A-8889-7436-4011-026E61107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065493-BB19-E681-D101-B94FCAF64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AB815-8A1E-449E-A8EC-1DEEA1B7E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995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B69EA3-8046-6999-438A-341D68AA8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C60684-00FD-1738-ED18-0A49C7DC36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244516-8CC7-8504-9489-2D82D8726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C38475-A1E8-C83E-2CE0-5B6025DEA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C015-343F-48C1-9740-49BEC8353324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72F4E5-9D25-C501-0A07-2AE74B3B8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3039A7-8DD8-F686-1B5A-B21BD48C5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AB815-8A1E-449E-A8EC-1DEEA1B7E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396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28B44F-A6F8-29F6-50BC-1B965C269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857FC6-E001-2542-996B-7EBE24208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157507-DE7B-7EEA-0057-6BD28FA4F6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BA88005-A4A5-321E-7A74-3549609D54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C7367A8-1389-2855-91C1-DA8B51295C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89239E4-FB58-367B-1699-34AA32D68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C015-343F-48C1-9740-49BEC8353324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653E5DA-9C91-7E7B-655A-B98DD4C6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413256-FACD-F09A-888E-6B3B5BDE7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AB815-8A1E-449E-A8EC-1DEEA1B7E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8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FF870D-E3E3-6809-997C-510FC3ED2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88B5BF8-DC3F-7398-59EB-EAFCFE0BE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C015-343F-48C1-9740-49BEC8353324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837CB63-47CC-97F1-5EAD-B16652834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2B8CE9-8644-7A04-ACFD-A9F59658E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AB815-8A1E-449E-A8EC-1DEEA1B7E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574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841351C-8A44-D277-0C35-535B62A2F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C015-343F-48C1-9740-49BEC8353324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0F1D6A-1267-D17C-1F26-07C872458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9659A2-8A8E-1838-3556-01EE98466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AB815-8A1E-449E-A8EC-1DEEA1B7E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565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B5FAF4-8E58-F8AF-A983-E531C7937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7D0919-27B7-A94B-F713-315BFD40F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C0784D-FBC3-4F2F-E63E-C8E34E54B0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F1CB3A-7208-0D17-6A43-BFA3907A9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C015-343F-48C1-9740-49BEC8353324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DA763A-CB93-142E-4B04-8E437AE51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5B5477-081B-B9CC-FC10-1C9CAC7B4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AB815-8A1E-449E-A8EC-1DEEA1B7E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011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62B7E-155B-3254-CE17-E5363A380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FD33D5C-BB1D-E23E-6E75-599290C8E1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EFAAAD-F2FE-4C34-815E-EDFBB1947C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D3A7A0-A8FF-13B8-601D-C467F1350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C015-343F-48C1-9740-49BEC8353324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B3B03A-B4E8-4A11-0BAC-D1BEBBAF1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16C0E3-C3A7-2921-7630-5FE948796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AB815-8A1E-449E-A8EC-1DEEA1B7E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769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72CD4DF-8109-D6E2-EEBB-79E98A418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565697-7CC5-3E22-2877-46D570BD6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45A0CE-6254-37E0-C021-1AD18C0144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1C015-343F-48C1-9740-49BEC8353324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B1F6E7-7F6E-1D14-3166-74E6FC964D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5B2F17-9442-152F-20AC-56CAFD0C12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AB815-8A1E-449E-A8EC-1DEEA1B7E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797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FBD4BE-2C07-71BF-6542-BFC80408A1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/>
              <a:t>행 맨</a:t>
            </a:r>
            <a:br>
              <a:rPr lang="en-US" altLang="ko-KR" b="1" dirty="0"/>
            </a:br>
            <a:br>
              <a:rPr lang="en-US" altLang="ko-KR" b="1" dirty="0"/>
            </a:br>
            <a:r>
              <a:rPr lang="ko-KR" altLang="en-US" b="1" dirty="0"/>
              <a:t>기말 프로젝트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501EF8F-23A3-AB47-CC41-2D64E10443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3558"/>
            <a:ext cx="9144000" cy="1655762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국민대학교</a:t>
            </a:r>
            <a:endParaRPr lang="en-US" altLang="ko-KR" dirty="0"/>
          </a:p>
          <a:p>
            <a:r>
              <a:rPr lang="en-US" altLang="ko-KR" dirty="0"/>
              <a:t>20191480 </a:t>
            </a:r>
            <a:r>
              <a:rPr lang="ko-KR" altLang="en-US" dirty="0"/>
              <a:t>장진우</a:t>
            </a:r>
          </a:p>
        </p:txBody>
      </p:sp>
    </p:spTree>
    <p:extLst>
      <p:ext uri="{BB962C8B-B14F-4D97-AF65-F5344CB8AC3E}">
        <p14:creationId xmlns:p14="http://schemas.microsoft.com/office/powerpoint/2010/main" val="3625660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B5E73F-B5AA-6F61-2A29-C9D05E23C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44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레벨 표시 </a:t>
            </a:r>
            <a:r>
              <a:rPr lang="en-US" altLang="ko-KR" dirty="0"/>
              <a:t>/</a:t>
            </a:r>
            <a:r>
              <a:rPr lang="ko-KR" altLang="en-US" dirty="0" err="1"/>
              <a:t>레벨업</a:t>
            </a:r>
            <a:r>
              <a:rPr lang="ko-KR" altLang="en-US" dirty="0"/>
              <a:t> 기능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06864E0-E4F0-84AF-6C01-215054EE13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9782" y="4324689"/>
            <a:ext cx="5436218" cy="2274866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EAA2E8A-A59E-5C01-FD15-2359ADA3F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230" y="4369828"/>
            <a:ext cx="3450813" cy="218458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B23F9A5-342F-65A2-8ED8-E51664746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782" y="1606382"/>
            <a:ext cx="5436218" cy="2362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B76AE8F-6364-F677-A70F-D2D2530BA3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8753" y="1477794"/>
            <a:ext cx="503872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664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05FD74-68AD-FBE4-4FDB-8CB4AC099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948" y="29293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여러 개의 단어 기능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C4846E-0618-8346-8D9A-AED4F0F5E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727" y="2226858"/>
            <a:ext cx="2635288" cy="272362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C862EA6-F028-8EA7-EB58-0843158EE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582" y="2331105"/>
            <a:ext cx="500062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61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F12F4C-7490-78ED-43DC-BA5A5A64E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>
                <a:highlight>
                  <a:srgbClr val="FFFF00"/>
                </a:highlight>
              </a:rPr>
              <a:t>문자</a:t>
            </a:r>
            <a:r>
              <a:rPr lang="ko-KR" altLang="en-US" dirty="0"/>
              <a:t> 힌트 기능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E09950-5C56-95DF-A2B4-E18ECD966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031" y="1690688"/>
            <a:ext cx="5364638" cy="43428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022B182-AE7D-49A0-097D-A83877D7A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438" y="2452194"/>
            <a:ext cx="2569501" cy="2630388"/>
          </a:xfrm>
          <a:prstGeom prst="rect">
            <a:avLst/>
          </a:prstGeom>
        </p:spPr>
      </p:pic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873B895C-E5FC-0196-9281-D7F38252A4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22331" y="2452194"/>
            <a:ext cx="2876550" cy="2495550"/>
          </a:xfrm>
        </p:spPr>
      </p:pic>
    </p:spTree>
    <p:extLst>
      <p:ext uri="{BB962C8B-B14F-4D97-AF65-F5344CB8AC3E}">
        <p14:creationId xmlns:p14="http://schemas.microsoft.com/office/powerpoint/2010/main" val="491233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5B67F5C-7A0D-0922-B54A-1B067E566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321" y="2521390"/>
            <a:ext cx="5351351" cy="2243804"/>
          </a:xfr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A85CCF6-8D56-39A7-FC85-02EB6B15D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highlight>
                  <a:srgbClr val="FFFF00"/>
                </a:highlight>
              </a:rPr>
              <a:t>문자</a:t>
            </a:r>
            <a:r>
              <a:rPr lang="ko-KR" altLang="en-US" dirty="0"/>
              <a:t> 힌트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D27C84-0696-865A-7270-20608AE2757E}"/>
              </a:ext>
            </a:extLst>
          </p:cNvPr>
          <p:cNvSpPr txBox="1"/>
          <p:nvPr/>
        </p:nvSpPr>
        <p:spPr>
          <a:xfrm>
            <a:off x="2165874" y="4871309"/>
            <a:ext cx="2024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힌트 사용 전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EBA68D9-3CEA-5C6E-3C79-520CB12DC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536" y="2521390"/>
            <a:ext cx="5130065" cy="22438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1CD360-BF98-300C-8000-4E7835625F3C}"/>
              </a:ext>
            </a:extLst>
          </p:cNvPr>
          <p:cNvSpPr txBox="1"/>
          <p:nvPr/>
        </p:nvSpPr>
        <p:spPr>
          <a:xfrm>
            <a:off x="8397297" y="4871309"/>
            <a:ext cx="2024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힌트 사용 후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8656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CFC23A-9344-CC95-0FB8-A808219AD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>
                <a:highlight>
                  <a:srgbClr val="00FFFF"/>
                </a:highlight>
              </a:rPr>
              <a:t>문장</a:t>
            </a:r>
            <a:r>
              <a:rPr lang="ko-KR" altLang="en-US" dirty="0"/>
              <a:t> 힌트</a:t>
            </a:r>
            <a:r>
              <a:rPr lang="en-US" altLang="ko-KR" dirty="0"/>
              <a:t> </a:t>
            </a:r>
            <a:r>
              <a:rPr lang="ko-KR" altLang="en-US" dirty="0"/>
              <a:t>기능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9415A49-B498-B428-C020-973C90975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616" y="2525377"/>
            <a:ext cx="2874676" cy="25050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B0D2BBD-DD3A-82FE-D7B6-9D61AD308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645" y="1579700"/>
            <a:ext cx="4381500" cy="47339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524F9AE-7552-3DD1-2216-2D9463C88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63" y="2525377"/>
            <a:ext cx="28575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45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1A12471-C386-D992-5112-A6C03CD36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654" y="2506548"/>
            <a:ext cx="5472427" cy="2429995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57D5B044-ABE2-8529-B797-154E6B173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highlight>
                  <a:srgbClr val="00FFFF"/>
                </a:highlight>
              </a:rPr>
              <a:t>문장</a:t>
            </a:r>
            <a:r>
              <a:rPr lang="ko-KR" altLang="en-US" dirty="0"/>
              <a:t> 힌트</a:t>
            </a:r>
            <a:r>
              <a:rPr lang="en-US" altLang="ko-KR" dirty="0"/>
              <a:t> </a:t>
            </a:r>
            <a:r>
              <a:rPr lang="ko-KR" altLang="en-US" dirty="0"/>
              <a:t>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15DEC4-9DA9-DCAA-D535-882ED0AE4D2D}"/>
              </a:ext>
            </a:extLst>
          </p:cNvPr>
          <p:cNvSpPr txBox="1"/>
          <p:nvPr/>
        </p:nvSpPr>
        <p:spPr>
          <a:xfrm>
            <a:off x="6907426" y="4992129"/>
            <a:ext cx="4151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단어 </a:t>
            </a:r>
            <a:r>
              <a:rPr lang="en-US" altLang="ko-KR" dirty="0"/>
              <a:t>earth</a:t>
            </a:r>
            <a:r>
              <a:rPr lang="ko-KR" altLang="en-US" dirty="0"/>
              <a:t>에 대한 힌트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802C432-9A88-E8D5-ECF2-A1354CE96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703" y="2054039"/>
            <a:ext cx="3890286" cy="359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291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2E5DB0-A738-4FA0-263D-0621AE51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게임 승리</a:t>
            </a:r>
            <a:r>
              <a:rPr lang="en-US" altLang="ko-KR" dirty="0"/>
              <a:t> / </a:t>
            </a:r>
            <a:r>
              <a:rPr lang="ko-KR" altLang="en-US" dirty="0"/>
              <a:t>게임 패배 화면 표시 기능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9B6620-36EA-2FBE-F4A1-A6BF4D308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084" y="1801792"/>
            <a:ext cx="3144253" cy="42942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AABF8A-1A42-6CDD-9B2A-73D82CC0A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127" y="1690688"/>
            <a:ext cx="4963200" cy="21894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E21963A-78BB-B457-6528-D13AF2476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128" y="4057512"/>
            <a:ext cx="4963200" cy="216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42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9EA9FF-342B-41D6-D4CD-0CF192FB6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게임 승리</a:t>
            </a:r>
            <a:r>
              <a:rPr lang="en-US" altLang="ko-KR" dirty="0"/>
              <a:t>/ </a:t>
            </a:r>
            <a:r>
              <a:rPr lang="ko-KR" altLang="en-US" dirty="0"/>
              <a:t>게임 패배 화면 표시 기능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0F1EBC-A438-58A3-866B-56944E143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59" y="3002132"/>
            <a:ext cx="4449121" cy="196264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BEFCA57-6D18-86A1-37B7-14B2D44FE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6966" y="2764083"/>
            <a:ext cx="2229161" cy="2438740"/>
          </a:xfrm>
          <a:prstGeom prst="rect">
            <a:avLst/>
          </a:prstGeom>
        </p:spPr>
      </p:pic>
      <p:pic>
        <p:nvPicPr>
          <p:cNvPr id="15" name="그래픽 14" descr="알람 울림 단색으로 채워진">
            <a:extLst>
              <a:ext uri="{FF2B5EF4-FFF2-40B4-BE49-F238E27FC236}">
                <a16:creationId xmlns:a16="http://schemas.microsoft.com/office/drawing/2014/main" id="{959E2169-771A-54ED-9E1A-2822F34EA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4347" y="2069876"/>
            <a:ext cx="914400" cy="914400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4F5257A-3B86-C3C8-5904-4FC4F2353F09}"/>
              </a:ext>
            </a:extLst>
          </p:cNvPr>
          <p:cNvSpPr/>
          <p:nvPr/>
        </p:nvSpPr>
        <p:spPr>
          <a:xfrm>
            <a:off x="6307452" y="3514221"/>
            <a:ext cx="1200254" cy="817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486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E170D1-A205-3E0A-9A86-32D2A4256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022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목숨 </a:t>
            </a:r>
            <a:r>
              <a:rPr lang="en-US" altLang="ko-KR" dirty="0"/>
              <a:t>LED</a:t>
            </a:r>
            <a:r>
              <a:rPr lang="ko-KR" altLang="en-US" dirty="0"/>
              <a:t>로 표시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589C1A-F2FA-3FEE-50D0-EE86A4830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473" y="1467854"/>
            <a:ext cx="4259179" cy="51481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6965696-3AE5-F67F-2C8C-6F3820CE5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809" y="1467854"/>
            <a:ext cx="4759584" cy="514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23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0E82AA-E627-941F-71B2-66DC1B2B3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목숨 추가 기능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21C384-B29C-BB30-F571-656D508D2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298" y="2368214"/>
            <a:ext cx="2895600" cy="2819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DD2727-BA2A-4465-CF67-0F297DB63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576" y="2368214"/>
            <a:ext cx="4498126" cy="281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24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A7BDA-7491-38B5-BE6C-BAC034708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목 차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5F7858-B0F6-3D76-1906-B81D770C8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전체 하드웨어 구성 및 설명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 err="1"/>
              <a:t>행맨</a:t>
            </a:r>
            <a:r>
              <a:rPr lang="ko-KR" altLang="en-US" dirty="0"/>
              <a:t> 게임 기본 기능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추가한 기능과 주요 코드</a:t>
            </a:r>
          </a:p>
        </p:txBody>
      </p:sp>
    </p:spTree>
    <p:extLst>
      <p:ext uri="{BB962C8B-B14F-4D97-AF65-F5344CB8AC3E}">
        <p14:creationId xmlns:p14="http://schemas.microsoft.com/office/powerpoint/2010/main" val="7872384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AD7D69-60F4-47A1-AAA2-76B01B889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목숨 추가 기능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F77EF1-B415-1516-1A95-7DE0ED958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39" y="1082837"/>
            <a:ext cx="3029497" cy="52818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CE2BAEB-3388-1CFD-2070-EC683056C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139" y="1082837"/>
            <a:ext cx="3093757" cy="52818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1CF33C-86C3-9FBA-8908-96CB11A7873A}"/>
              </a:ext>
            </a:extLst>
          </p:cNvPr>
          <p:cNvSpPr txBox="1"/>
          <p:nvPr/>
        </p:nvSpPr>
        <p:spPr>
          <a:xfrm>
            <a:off x="670723" y="6364700"/>
            <a:ext cx="2394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목숨 추가 전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415247-B677-264A-E090-F400703DFC24}"/>
              </a:ext>
            </a:extLst>
          </p:cNvPr>
          <p:cNvSpPr txBox="1"/>
          <p:nvPr/>
        </p:nvSpPr>
        <p:spPr>
          <a:xfrm>
            <a:off x="6373380" y="6364700"/>
            <a:ext cx="2153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목숨 추가 후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086A60E-CA07-FE4E-3A0A-22F68AA3E7EC}"/>
              </a:ext>
            </a:extLst>
          </p:cNvPr>
          <p:cNvSpPr/>
          <p:nvPr/>
        </p:nvSpPr>
        <p:spPr>
          <a:xfrm>
            <a:off x="3477125" y="3116173"/>
            <a:ext cx="1888958" cy="1215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245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3D75AB0-86DA-4EAA-D8D2-F397C2DFF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8458" y="635173"/>
            <a:ext cx="4694988" cy="36271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5400" dirty="0"/>
              <a:t>시청해 주셔서 감사합니다</a:t>
            </a:r>
            <a:r>
              <a:rPr lang="en-US" altLang="ko-KR" sz="54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635018-59D6-F630-6F97-05BA38EA0D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1050"/>
          <a:stretch/>
        </p:blipFill>
        <p:spPr>
          <a:xfrm>
            <a:off x="866691" y="1216968"/>
            <a:ext cx="5416261" cy="4424065"/>
          </a:xfrm>
          <a:custGeom>
            <a:avLst/>
            <a:gdLst/>
            <a:ahLst/>
            <a:cxnLst/>
            <a:rect l="l" t="t" r="r" b="b"/>
            <a:pathLst>
              <a:path w="5531320" h="4424065">
                <a:moveTo>
                  <a:pt x="4292328" y="3931444"/>
                </a:moveTo>
                <a:cubicBezTo>
                  <a:pt x="3830135" y="4131325"/>
                  <a:pt x="3346708" y="4259111"/>
                  <a:pt x="2855653" y="4364392"/>
                </a:cubicBezTo>
                <a:lnTo>
                  <a:pt x="2855525" y="4364392"/>
                </a:lnTo>
                <a:cubicBezTo>
                  <a:pt x="3386634" y="4394018"/>
                  <a:pt x="3853531" y="4210158"/>
                  <a:pt x="4292328" y="3931444"/>
                </a:cubicBezTo>
                <a:close/>
                <a:moveTo>
                  <a:pt x="4302118" y="3923561"/>
                </a:moveTo>
                <a:lnTo>
                  <a:pt x="4301102" y="3924959"/>
                </a:lnTo>
                <a:lnTo>
                  <a:pt x="4302881" y="3924959"/>
                </a:lnTo>
                <a:close/>
                <a:moveTo>
                  <a:pt x="3885572" y="334733"/>
                </a:moveTo>
                <a:cubicBezTo>
                  <a:pt x="4046889" y="406840"/>
                  <a:pt x="4203653" y="488713"/>
                  <a:pt x="4355013" y="579880"/>
                </a:cubicBezTo>
                <a:cubicBezTo>
                  <a:pt x="4662082" y="768063"/>
                  <a:pt x="4933803" y="995790"/>
                  <a:pt x="5144619" y="1290779"/>
                </a:cubicBezTo>
                <a:cubicBezTo>
                  <a:pt x="5314365" y="1528042"/>
                  <a:pt x="5426258" y="1789591"/>
                  <a:pt x="5468598" y="2088522"/>
                </a:cubicBezTo>
                <a:cubicBezTo>
                  <a:pt x="5479330" y="2001424"/>
                  <a:pt x="5480182" y="1913385"/>
                  <a:pt x="5471141" y="1826083"/>
                </a:cubicBezTo>
                <a:cubicBezTo>
                  <a:pt x="5455337" y="1662962"/>
                  <a:pt x="5406307" y="1504799"/>
                  <a:pt x="5327080" y="1361348"/>
                </a:cubicBezTo>
                <a:cubicBezTo>
                  <a:pt x="5206160" y="1140233"/>
                  <a:pt x="5033362" y="965782"/>
                  <a:pt x="4833354" y="816507"/>
                </a:cubicBezTo>
                <a:cubicBezTo>
                  <a:pt x="4597235" y="640276"/>
                  <a:pt x="4336322" y="509438"/>
                  <a:pt x="4063457" y="400724"/>
                </a:cubicBezTo>
                <a:cubicBezTo>
                  <a:pt x="4033360" y="388607"/>
                  <a:pt x="4003060" y="376909"/>
                  <a:pt x="3972544" y="365631"/>
                </a:cubicBezTo>
                <a:cubicBezTo>
                  <a:pt x="3943680" y="354950"/>
                  <a:pt x="3914563" y="345033"/>
                  <a:pt x="3885572" y="334733"/>
                </a:cubicBezTo>
                <a:close/>
                <a:moveTo>
                  <a:pt x="3865737" y="329520"/>
                </a:moveTo>
                <a:cubicBezTo>
                  <a:pt x="3865737" y="329520"/>
                  <a:pt x="3865737" y="330410"/>
                  <a:pt x="3866500" y="330537"/>
                </a:cubicBezTo>
                <a:lnTo>
                  <a:pt x="3869806" y="330156"/>
                </a:lnTo>
                <a:close/>
                <a:moveTo>
                  <a:pt x="2219772" y="85645"/>
                </a:moveTo>
                <a:cubicBezTo>
                  <a:pt x="2206943" y="84005"/>
                  <a:pt x="2193910" y="85264"/>
                  <a:pt x="2181627" y="89333"/>
                </a:cubicBezTo>
                <a:cubicBezTo>
                  <a:pt x="1932920" y="125113"/>
                  <a:pt x="1690800" y="197118"/>
                  <a:pt x="1462972" y="303073"/>
                </a:cubicBezTo>
                <a:cubicBezTo>
                  <a:pt x="971789" y="529528"/>
                  <a:pt x="578130" y="865460"/>
                  <a:pt x="308698" y="1338461"/>
                </a:cubicBezTo>
                <a:cubicBezTo>
                  <a:pt x="180225" y="1561852"/>
                  <a:pt x="97653" y="1808638"/>
                  <a:pt x="65840" y="2064364"/>
                </a:cubicBezTo>
                <a:cubicBezTo>
                  <a:pt x="71943" y="2050505"/>
                  <a:pt x="77284" y="2036391"/>
                  <a:pt x="82115" y="2022150"/>
                </a:cubicBezTo>
                <a:cubicBezTo>
                  <a:pt x="170104" y="1763653"/>
                  <a:pt x="279580" y="1515073"/>
                  <a:pt x="423261" y="1282260"/>
                </a:cubicBezTo>
                <a:cubicBezTo>
                  <a:pt x="630770" y="945565"/>
                  <a:pt x="895371" y="664944"/>
                  <a:pt x="1231812" y="454001"/>
                </a:cubicBezTo>
                <a:cubicBezTo>
                  <a:pt x="1535193" y="263783"/>
                  <a:pt x="1866802" y="149729"/>
                  <a:pt x="2219772" y="85645"/>
                </a:cubicBezTo>
                <a:close/>
                <a:moveTo>
                  <a:pt x="2612541" y="836"/>
                </a:moveTo>
                <a:cubicBezTo>
                  <a:pt x="2715914" y="-4250"/>
                  <a:pt x="2831240" y="14695"/>
                  <a:pt x="2946311" y="35548"/>
                </a:cubicBezTo>
                <a:cubicBezTo>
                  <a:pt x="3291652" y="98106"/>
                  <a:pt x="3631144" y="182915"/>
                  <a:pt x="3961100" y="303581"/>
                </a:cubicBezTo>
                <a:cubicBezTo>
                  <a:pt x="4278341" y="419543"/>
                  <a:pt x="4581341" y="563350"/>
                  <a:pt x="4854588" y="764502"/>
                </a:cubicBezTo>
                <a:cubicBezTo>
                  <a:pt x="5067438" y="921152"/>
                  <a:pt x="5250408" y="1105521"/>
                  <a:pt x="5377813" y="1339732"/>
                </a:cubicBezTo>
                <a:cubicBezTo>
                  <a:pt x="5459812" y="1489986"/>
                  <a:pt x="5510304" y="1655396"/>
                  <a:pt x="5526198" y="1825829"/>
                </a:cubicBezTo>
                <a:cubicBezTo>
                  <a:pt x="5538277" y="1951327"/>
                  <a:pt x="5527342" y="2074917"/>
                  <a:pt x="5510558" y="2199398"/>
                </a:cubicBezTo>
                <a:cubicBezTo>
                  <a:pt x="5502967" y="2266991"/>
                  <a:pt x="5502713" y="2335195"/>
                  <a:pt x="5509796" y="2402839"/>
                </a:cubicBezTo>
                <a:cubicBezTo>
                  <a:pt x="5534208" y="2664197"/>
                  <a:pt x="5468472" y="2926051"/>
                  <a:pt x="5323520" y="3144890"/>
                </a:cubicBezTo>
                <a:cubicBezTo>
                  <a:pt x="5201340" y="3332234"/>
                  <a:pt x="5041042" y="3491719"/>
                  <a:pt x="4853062" y="3612932"/>
                </a:cubicBezTo>
                <a:cubicBezTo>
                  <a:pt x="4671110" y="3732072"/>
                  <a:pt x="4498566" y="3864563"/>
                  <a:pt x="4316359" y="3982940"/>
                </a:cubicBezTo>
                <a:cubicBezTo>
                  <a:pt x="4019717" y="4175573"/>
                  <a:pt x="3701077" y="4317347"/>
                  <a:pt x="3352557" y="4386771"/>
                </a:cubicBezTo>
                <a:cubicBezTo>
                  <a:pt x="3160954" y="4425590"/>
                  <a:pt x="2964456" y="4434173"/>
                  <a:pt x="2770207" y="4412201"/>
                </a:cubicBezTo>
                <a:cubicBezTo>
                  <a:pt x="2685525" y="4402537"/>
                  <a:pt x="2599953" y="4402410"/>
                  <a:pt x="2514889" y="4393637"/>
                </a:cubicBezTo>
                <a:cubicBezTo>
                  <a:pt x="2307137" y="4370851"/>
                  <a:pt x="2102209" y="4327277"/>
                  <a:pt x="1903167" y="4263562"/>
                </a:cubicBezTo>
                <a:cubicBezTo>
                  <a:pt x="1560623" y="4156119"/>
                  <a:pt x="1238932" y="4006972"/>
                  <a:pt x="948393" y="3794249"/>
                </a:cubicBezTo>
                <a:cubicBezTo>
                  <a:pt x="647554" y="3573897"/>
                  <a:pt x="396813" y="3308660"/>
                  <a:pt x="223634" y="2975526"/>
                </a:cubicBezTo>
                <a:cubicBezTo>
                  <a:pt x="129454" y="2796370"/>
                  <a:pt x="67150" y="2602198"/>
                  <a:pt x="39520" y="2401695"/>
                </a:cubicBezTo>
                <a:cubicBezTo>
                  <a:pt x="34510" y="2367555"/>
                  <a:pt x="26729" y="2333872"/>
                  <a:pt x="16252" y="2300991"/>
                </a:cubicBezTo>
                <a:cubicBezTo>
                  <a:pt x="-9179" y="2218598"/>
                  <a:pt x="-24" y="2135695"/>
                  <a:pt x="11801" y="2053556"/>
                </a:cubicBezTo>
                <a:cubicBezTo>
                  <a:pt x="93686" y="1480615"/>
                  <a:pt x="377868" y="1021983"/>
                  <a:pt x="812850" y="651084"/>
                </a:cubicBezTo>
                <a:cubicBezTo>
                  <a:pt x="1176755" y="340201"/>
                  <a:pt x="1598260" y="146042"/>
                  <a:pt x="2066810" y="52586"/>
                </a:cubicBezTo>
                <a:cubicBezTo>
                  <a:pt x="2154544" y="35039"/>
                  <a:pt x="2243041" y="23087"/>
                  <a:pt x="2332046" y="14441"/>
                </a:cubicBezTo>
                <a:cubicBezTo>
                  <a:pt x="2421052" y="5794"/>
                  <a:pt x="2508913" y="2107"/>
                  <a:pt x="2612541" y="836"/>
                </a:cubicBez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3F9B0603-37C5-4312-AE4D-A3D015475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85532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180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63B11B-7ED4-8FD0-1FAE-03E33B6D1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347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전체 하드웨어 구성 및 설명</a:t>
            </a:r>
          </a:p>
        </p:txBody>
      </p:sp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E377D61C-8D97-3888-8D25-2E80835C6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7623" y="1280341"/>
            <a:ext cx="5673012" cy="53026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2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① 스위치</a:t>
            </a:r>
            <a:r>
              <a:rPr lang="en-US" altLang="ko-KR" sz="32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(1~3)</a:t>
            </a:r>
            <a:r>
              <a:rPr lang="ko-KR" altLang="en-US" sz="32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200" kern="10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ko-KR" altLang="en-US" sz="3200" kern="100" spc="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32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lang="en-US" altLang="ko-KR" sz="32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LED (</a:t>
            </a:r>
            <a:r>
              <a:rPr lang="ko-KR" altLang="en-US" sz="32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목숨 표시</a:t>
            </a:r>
            <a:r>
              <a:rPr lang="en-US" altLang="ko-KR" sz="32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0" indent="0">
              <a:buNone/>
            </a:pPr>
            <a:endParaRPr lang="ko-KR" altLang="en-US" sz="3200" kern="100" spc="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32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③ </a:t>
            </a:r>
            <a:r>
              <a:rPr lang="en-US" altLang="ko-KR" sz="32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ATmega128</a:t>
            </a:r>
          </a:p>
          <a:p>
            <a:pPr marL="0" indent="0">
              <a:buNone/>
            </a:pPr>
            <a:endParaRPr lang="ko-KR" altLang="en-US" sz="3200" kern="100" spc="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32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  <a:r>
              <a:rPr lang="ko-KR" altLang="en-US" sz="32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액티브 </a:t>
            </a:r>
            <a:r>
              <a:rPr lang="ko-KR" altLang="en-US" sz="3200" kern="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부저</a:t>
            </a:r>
            <a:endParaRPr lang="en-US" altLang="ko-KR" sz="3200" kern="10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en-US" altLang="ko-KR" sz="3200" kern="10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3200" i="0" dirty="0">
                <a:effectLst/>
              </a:rPr>
              <a:t>⑤</a:t>
            </a:r>
            <a:r>
              <a:rPr lang="en-US" altLang="ko-KR" sz="3200" i="0" dirty="0">
                <a:effectLst/>
              </a:rPr>
              <a:t>CLCD</a:t>
            </a:r>
            <a:endParaRPr lang="en-US" altLang="ko-KR" sz="3200" kern="100" dirty="0"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ko-KR" altLang="en-US" sz="3200" kern="100" spc="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7D9A56-AFCB-6A19-9053-D1E51178E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19" y="1260035"/>
            <a:ext cx="5230040" cy="552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441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76A70B-6900-AFFF-7506-3BF89FCAF71B}"/>
              </a:ext>
            </a:extLst>
          </p:cNvPr>
          <p:cNvSpPr txBox="1"/>
          <p:nvPr/>
        </p:nvSpPr>
        <p:spPr>
          <a:xfrm>
            <a:off x="2302162" y="5144458"/>
            <a:ext cx="1746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&lt;</a:t>
            </a:r>
            <a:r>
              <a:rPr lang="ko-KR" altLang="en-US" b="1"/>
              <a:t>기본 </a:t>
            </a:r>
            <a:r>
              <a:rPr lang="en-US" altLang="ko-KR" b="1"/>
              <a:t>UI&gt;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67B1F-DE02-8CD9-0EDF-8A74BA2027EF}"/>
              </a:ext>
            </a:extLst>
          </p:cNvPr>
          <p:cNvSpPr txBox="1"/>
          <p:nvPr/>
        </p:nvSpPr>
        <p:spPr>
          <a:xfrm>
            <a:off x="3290496" y="324853"/>
            <a:ext cx="7285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/>
              <a:t>행맨</a:t>
            </a:r>
            <a:r>
              <a:rPr lang="ko-KR" altLang="en-US" sz="4400" dirty="0"/>
              <a:t> 게임 기본 기능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2AFBD3-DC02-2C25-BB2D-074F4F251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20737"/>
            <a:ext cx="5706437" cy="545904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65C72AF-302D-9621-F801-B337EAAFA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38" y="2712023"/>
            <a:ext cx="526732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33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CF2268-7664-B074-11F8-543A93FDB321}"/>
              </a:ext>
            </a:extLst>
          </p:cNvPr>
          <p:cNvSpPr txBox="1"/>
          <p:nvPr/>
        </p:nvSpPr>
        <p:spPr>
          <a:xfrm>
            <a:off x="3182212" y="409074"/>
            <a:ext cx="7285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/>
              <a:t>행맨</a:t>
            </a:r>
            <a:r>
              <a:rPr lang="ko-KR" altLang="en-US" sz="4400" dirty="0"/>
              <a:t> 게임 기본 기능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0728CE-4623-2A76-662B-32616F1BE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29" y="4525602"/>
            <a:ext cx="5028170" cy="21369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689793F-E280-C738-0567-ABFF1CAE8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022" y="1263912"/>
            <a:ext cx="4315098" cy="21650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3C32123-54C5-9C0B-E156-7C3AB1BEE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843" y="3370863"/>
            <a:ext cx="4353562" cy="307806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B400429-497B-C176-E647-A5C92654E6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5499" y="1907748"/>
            <a:ext cx="6377902" cy="676984"/>
          </a:xfrm>
          <a:prstGeom prst="rect">
            <a:avLst/>
          </a:prstGeom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41DA3B7D-5DE6-2131-16F8-CD4D4A55D7A9}"/>
              </a:ext>
            </a:extLst>
          </p:cNvPr>
          <p:cNvSpPr/>
          <p:nvPr/>
        </p:nvSpPr>
        <p:spPr>
          <a:xfrm>
            <a:off x="2641592" y="3599794"/>
            <a:ext cx="745958" cy="7929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514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BB659D4-8143-DB2E-FAF6-0B2909FBC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05" y="2102642"/>
            <a:ext cx="4474779" cy="26527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F437070-3F9E-1B99-4D3C-EFE0E7FDF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474" y="2102643"/>
            <a:ext cx="6016721" cy="26527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857784-B403-7F43-D685-5CB53BF8D993}"/>
              </a:ext>
            </a:extLst>
          </p:cNvPr>
          <p:cNvSpPr txBox="1"/>
          <p:nvPr/>
        </p:nvSpPr>
        <p:spPr>
          <a:xfrm>
            <a:off x="3182212" y="409074"/>
            <a:ext cx="7285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/>
              <a:t>행맨</a:t>
            </a:r>
            <a:r>
              <a:rPr lang="ko-KR" altLang="en-US" sz="4400" dirty="0"/>
              <a:t> 게임 기본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57BF7F-D66D-B4A0-DB4E-B51EA31FBEA4}"/>
              </a:ext>
            </a:extLst>
          </p:cNvPr>
          <p:cNvSpPr txBox="1"/>
          <p:nvPr/>
        </p:nvSpPr>
        <p:spPr>
          <a:xfrm>
            <a:off x="909366" y="5417872"/>
            <a:ext cx="11465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putty</a:t>
            </a:r>
            <a:r>
              <a:rPr lang="ko-KR" altLang="en-US" sz="2800" b="1" dirty="0"/>
              <a:t>에 </a:t>
            </a:r>
            <a:r>
              <a:rPr lang="en-US" altLang="ko-KR" sz="2800" b="1" dirty="0"/>
              <a:t>W</a:t>
            </a:r>
            <a:r>
              <a:rPr lang="ko-KR" altLang="en-US" sz="2800" b="1" dirty="0"/>
              <a:t>를 입력한 경우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단어 안에 없는 문자이므로 목숨 감소</a:t>
            </a:r>
          </a:p>
        </p:txBody>
      </p:sp>
    </p:spTree>
    <p:extLst>
      <p:ext uri="{BB962C8B-B14F-4D97-AF65-F5344CB8AC3E}">
        <p14:creationId xmlns:p14="http://schemas.microsoft.com/office/powerpoint/2010/main" val="2523857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568611-313C-30E5-669B-5CDA3F0E1347}"/>
              </a:ext>
            </a:extLst>
          </p:cNvPr>
          <p:cNvSpPr txBox="1"/>
          <p:nvPr/>
        </p:nvSpPr>
        <p:spPr>
          <a:xfrm>
            <a:off x="3904107" y="372979"/>
            <a:ext cx="7285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/>
              <a:t>추가한 기능들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D4E63D9-68BF-9407-2FD3-95540EBC9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69" y="1645151"/>
            <a:ext cx="10515600" cy="4430797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sz="4000" dirty="0"/>
              <a:t>게임 초기 화면 </a:t>
            </a:r>
            <a:endParaRPr lang="en-US" altLang="ko-KR" sz="4000" dirty="0"/>
          </a:p>
          <a:p>
            <a:pPr marL="514350" indent="-514350">
              <a:buAutoNum type="arabicPeriod"/>
            </a:pPr>
            <a:r>
              <a:rPr lang="ko-KR" altLang="en-US" sz="4000" dirty="0"/>
              <a:t>레벨 업 </a:t>
            </a:r>
            <a:r>
              <a:rPr lang="en-US" altLang="ko-KR" sz="4000" dirty="0"/>
              <a:t>/ </a:t>
            </a:r>
            <a:r>
              <a:rPr lang="ko-KR" altLang="en-US" sz="4000" dirty="0"/>
              <a:t>레벨 표시</a:t>
            </a:r>
            <a:endParaRPr lang="en-US" altLang="ko-KR" sz="4000" dirty="0"/>
          </a:p>
          <a:p>
            <a:pPr marL="514350" indent="-514350">
              <a:buAutoNum type="arabicPeriod"/>
            </a:pPr>
            <a:r>
              <a:rPr lang="ko-KR" altLang="en-US" sz="4000" dirty="0"/>
              <a:t>다양한 단어</a:t>
            </a:r>
            <a:endParaRPr lang="en-US" altLang="ko-KR" sz="4000" dirty="0"/>
          </a:p>
          <a:p>
            <a:pPr marL="514350" indent="-514350">
              <a:buAutoNum type="arabicPeriod"/>
            </a:pPr>
            <a:r>
              <a:rPr lang="ko-KR" altLang="en-US" sz="4000" dirty="0"/>
              <a:t>문자 힌트 </a:t>
            </a:r>
            <a:r>
              <a:rPr lang="en-US" altLang="ko-KR" sz="4000" dirty="0"/>
              <a:t>/ </a:t>
            </a:r>
            <a:r>
              <a:rPr lang="ko-KR" altLang="en-US" sz="4000" dirty="0"/>
              <a:t>문장 힌트</a:t>
            </a:r>
            <a:endParaRPr lang="en-US" altLang="ko-KR" sz="4000" dirty="0"/>
          </a:p>
          <a:p>
            <a:pPr marL="514350" indent="-514350">
              <a:buAutoNum type="arabicPeriod"/>
            </a:pPr>
            <a:r>
              <a:rPr lang="ko-KR" altLang="en-US" sz="4000" dirty="0"/>
              <a:t>게임 승리</a:t>
            </a:r>
            <a:r>
              <a:rPr lang="en-US" altLang="ko-KR" sz="4000" dirty="0"/>
              <a:t>/</a:t>
            </a:r>
            <a:r>
              <a:rPr lang="ko-KR" altLang="en-US" sz="4000" dirty="0"/>
              <a:t>패배 화면</a:t>
            </a:r>
            <a:endParaRPr lang="en-US" altLang="ko-KR" sz="4000" dirty="0"/>
          </a:p>
          <a:p>
            <a:pPr marL="514350" indent="-514350">
              <a:buAutoNum type="arabicPeriod"/>
            </a:pPr>
            <a:r>
              <a:rPr lang="ko-KR" altLang="en-US" sz="4000" dirty="0"/>
              <a:t>목숨 </a:t>
            </a:r>
            <a:r>
              <a:rPr lang="en-US" altLang="ko-KR" sz="4000" dirty="0"/>
              <a:t>LED </a:t>
            </a:r>
            <a:r>
              <a:rPr lang="ko-KR" altLang="en-US" sz="4000" dirty="0"/>
              <a:t>표시</a:t>
            </a:r>
            <a:r>
              <a:rPr lang="en-US" altLang="ko-KR" sz="4000" dirty="0"/>
              <a:t>, </a:t>
            </a:r>
            <a:r>
              <a:rPr lang="ko-KR" altLang="en-US" sz="4000" dirty="0"/>
              <a:t>목숨 </a:t>
            </a:r>
            <a:r>
              <a:rPr lang="en-US" altLang="ko-KR" sz="4000" dirty="0"/>
              <a:t>+1 </a:t>
            </a:r>
            <a:r>
              <a:rPr lang="ko-KR" altLang="en-US" sz="4000" dirty="0"/>
              <a:t>기능</a:t>
            </a:r>
            <a:endParaRPr lang="en-US" altLang="ko-KR" sz="4000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7440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12B832-3346-DFAC-34C7-39CC67CEB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게임 초기 화면 기능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EFBBFF-3B6E-41AC-B434-C9D5A920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674" y="2631835"/>
            <a:ext cx="5474161" cy="23847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04A3150-174E-23E6-31EE-9671185A4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546" y="2179441"/>
            <a:ext cx="3979875" cy="316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831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37B7B07-42E4-C65D-8AD1-50690F40E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122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게임 초기 화면 기능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56B8C0-7598-A002-B4A5-73E6449E9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5944" y="4532640"/>
            <a:ext cx="5025460" cy="21101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CC02498-41CB-2BEB-8B93-9B5BAB200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47" y="4773021"/>
            <a:ext cx="4588223" cy="15067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4854CA9-2314-01BB-4EE0-6F7CA948E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22246"/>
            <a:ext cx="5025460" cy="2189235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12199233-FC74-B225-6900-25273756ACD5}"/>
              </a:ext>
            </a:extLst>
          </p:cNvPr>
          <p:cNvSpPr/>
          <p:nvPr/>
        </p:nvSpPr>
        <p:spPr>
          <a:xfrm>
            <a:off x="8325853" y="3826042"/>
            <a:ext cx="625642" cy="5173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7D8169-B5CA-89B8-5007-F14A3039EF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540" y="1560596"/>
            <a:ext cx="339090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9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198</Words>
  <Application>Microsoft Office PowerPoint</Application>
  <PresentationFormat>와이드스크린</PresentationFormat>
  <Paragraphs>51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맑은 고딕</vt:lpstr>
      <vt:lpstr>Arial</vt:lpstr>
      <vt:lpstr>Office 테마</vt:lpstr>
      <vt:lpstr>행 맨  기말 프로젝트 </vt:lpstr>
      <vt:lpstr>목 차 </vt:lpstr>
      <vt:lpstr>전체 하드웨어 구성 및 설명</vt:lpstr>
      <vt:lpstr>PowerPoint 프레젠테이션</vt:lpstr>
      <vt:lpstr>PowerPoint 프레젠테이션</vt:lpstr>
      <vt:lpstr>PowerPoint 프레젠테이션</vt:lpstr>
      <vt:lpstr>PowerPoint 프레젠테이션</vt:lpstr>
      <vt:lpstr>게임 초기 화면 기능 </vt:lpstr>
      <vt:lpstr>게임 초기 화면 기능 </vt:lpstr>
      <vt:lpstr>레벨 표시 /레벨업 기능</vt:lpstr>
      <vt:lpstr>여러 개의 단어 기능</vt:lpstr>
      <vt:lpstr>문자 힌트 기능</vt:lpstr>
      <vt:lpstr>문자 힌트 기능</vt:lpstr>
      <vt:lpstr>문장 힌트 기능</vt:lpstr>
      <vt:lpstr>문장 힌트 기능</vt:lpstr>
      <vt:lpstr>게임 승리 / 게임 패배 화면 표시 기능</vt:lpstr>
      <vt:lpstr>게임 승리/ 게임 패배 화면 표시 기능 </vt:lpstr>
      <vt:lpstr>목숨 LED로 표시</vt:lpstr>
      <vt:lpstr>목숨 추가 기능</vt:lpstr>
      <vt:lpstr>목숨 추가 기능</vt:lpstr>
      <vt:lpstr>시청해 주셔서 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행 맨  기말 프로젝트 </dc:title>
  <dc:creator>2103</dc:creator>
  <cp:lastModifiedBy>장 진우</cp:lastModifiedBy>
  <cp:revision>9</cp:revision>
  <dcterms:created xsi:type="dcterms:W3CDTF">2022-12-09T17:30:57Z</dcterms:created>
  <dcterms:modified xsi:type="dcterms:W3CDTF">2024-10-21T05:05:14Z</dcterms:modified>
</cp:coreProperties>
</file>